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hiNq1gwBjgYfIBXuwFLz9H0z3k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98F65F5-217C-4E9F-B8B7-5290572927B3}">
  <a:tblStyle styleId="{198F65F5-217C-4E9F-B8B7-5290572927B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6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800"/>
              <a:buFont typeface="Calibri"/>
              <a:buNone/>
              <a:defRPr sz="8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800"/>
              <a:buNone/>
              <a:defRPr sz="2800"/>
            </a:lvl2pPr>
            <a:lvl3pPr lvl="2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400"/>
              <a:buNone/>
              <a:defRPr sz="2400"/>
            </a:lvl3pPr>
            <a:lvl4pPr lvl="3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4pPr>
            <a:lvl5pPr lvl="4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5pPr>
            <a:lvl6pPr lvl="5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6pPr>
            <a:lvl7pPr lvl="6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7pPr>
            <a:lvl8pPr lvl="7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8pPr>
            <a:lvl9pPr lvl="8" algn="ctr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 rot="5400000">
            <a:off x="4170426" y="-1482090"/>
            <a:ext cx="3766185" cy="1075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 rot="5400000">
            <a:off x="7658100" y="1781175"/>
            <a:ext cx="48006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 rot="5400000">
            <a:off x="1938338" y="-452437"/>
            <a:ext cx="5400675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"/>
          <p:cNvSpPr txBox="1"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Calibri"/>
              <a:buNone/>
              <a:defRPr sz="88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1"/>
          </p:nvPr>
        </p:nvSpPr>
        <p:spPr>
          <a:xfrm>
            <a:off x="676656" y="1998134"/>
            <a:ext cx="4663440" cy="376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  <a:defRPr sz="2400"/>
            </a:lvl1pPr>
            <a:lvl2pPr marL="914400" lvl="1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2pPr>
            <a:lvl3pPr marL="1371600" lvl="2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 sz="1800"/>
            </a:lvl3pPr>
            <a:lvl4pPr marL="1828800" lvl="3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4pPr>
            <a:lvl5pPr marL="2286000" lvl="4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5pPr>
            <a:lvl6pPr marL="2743200" lvl="5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6pPr>
            <a:lvl7pPr marL="3200400" lvl="6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7pPr>
            <a:lvl8pPr marL="3657600" lvl="7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8pPr>
            <a:lvl9pPr marL="4114800" lvl="8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2"/>
          </p:nvPr>
        </p:nvSpPr>
        <p:spPr>
          <a:xfrm>
            <a:off x="6011330" y="1998134"/>
            <a:ext cx="4663440" cy="376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  <a:defRPr sz="2400"/>
            </a:lvl1pPr>
            <a:lvl2pPr marL="914400" lvl="1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2pPr>
            <a:lvl3pPr marL="1371600" lvl="2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 sz="1800"/>
            </a:lvl3pPr>
            <a:lvl4pPr marL="1828800" lvl="3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4pPr>
            <a:lvl5pPr marL="2286000" lvl="4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5pPr>
            <a:lvl6pPr marL="2743200" lvl="5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6pPr>
            <a:lvl7pPr marL="3200400" lvl="6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7pPr>
            <a:lvl8pPr marL="3657600" lvl="7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8pPr>
            <a:lvl9pPr marL="4114800" lvl="8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200"/>
              <a:buNone/>
              <a:defRPr sz="2200" b="0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676656" y="2753084"/>
            <a:ext cx="466344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  <a:defRPr sz="2400"/>
            </a:lvl1pPr>
            <a:lvl2pPr marL="914400" lvl="1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2pPr>
            <a:lvl3pPr marL="1371600" lvl="2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 sz="1800"/>
            </a:lvl3pPr>
            <a:lvl4pPr marL="1828800" lvl="3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4pPr>
            <a:lvl5pPr marL="2286000" lvl="4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5pPr>
            <a:lvl6pPr marL="2743200" lvl="5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6pPr>
            <a:lvl7pPr marL="3200400" lvl="6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7pPr>
            <a:lvl8pPr marL="3657600" lvl="7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8pPr>
            <a:lvl9pPr marL="4114800" lvl="8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3"/>
          </p:nvPr>
        </p:nvSpPr>
        <p:spPr>
          <a:xfrm>
            <a:off x="6007608" y="2038435"/>
            <a:ext cx="4663440" cy="722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200"/>
              <a:buNone/>
              <a:defRPr sz="2200" b="0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4"/>
          </p:nvPr>
        </p:nvSpPr>
        <p:spPr>
          <a:xfrm>
            <a:off x="6007608" y="2750990"/>
            <a:ext cx="466344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  <a:defRPr sz="2400"/>
            </a:lvl1pPr>
            <a:lvl2pPr marL="914400" lvl="1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2pPr>
            <a:lvl3pPr marL="1371600" lvl="2" indent="-3429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 sz="1800"/>
            </a:lvl3pPr>
            <a:lvl4pPr marL="1828800" lvl="3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4pPr>
            <a:lvl5pPr marL="2286000" lvl="4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5pPr>
            <a:lvl6pPr marL="2743200" lvl="5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6pPr>
            <a:lvl7pPr marL="3200400" lvl="6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7pPr>
            <a:lvl8pPr marL="3657600" lvl="7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8pPr>
            <a:lvl9pPr marL="4114800" lvl="8" indent="-3302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600"/>
              <a:buChar char=" "/>
              <a:defRPr sz="1600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defRPr sz="4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1"/>
          </p:nvPr>
        </p:nvSpPr>
        <p:spPr>
          <a:xfrm>
            <a:off x="762000" y="762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3200"/>
              <a:buChar char=" "/>
              <a:defRPr sz="3200"/>
            </a:lvl1pPr>
            <a:lvl2pPr marL="914400" lvl="1" indent="-4064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800"/>
              <a:buChar char=" "/>
              <a:defRPr sz="2800"/>
            </a:lvl2pPr>
            <a:lvl3pPr marL="1371600" lvl="2" indent="-3810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400"/>
              <a:buChar char=" "/>
              <a:defRPr sz="2400"/>
            </a:lvl3pPr>
            <a:lvl4pPr marL="1828800" lvl="3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4pPr>
            <a:lvl5pPr marL="2286000" lvl="4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5pPr>
            <a:lvl6pPr marL="2743200" lvl="5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6pPr>
            <a:lvl7pPr marL="3200400" lvl="6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7pPr>
            <a:lvl8pPr marL="3657600" lvl="7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8pPr>
            <a:lvl9pPr marL="4114800" lvl="8" indent="-355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Char char=" "/>
              <a:defRPr sz="2000"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2"/>
          </p:nvPr>
        </p:nvSpPr>
        <p:spPr>
          <a:xfrm>
            <a:off x="8275982" y="2511813"/>
            <a:ext cx="3398520" cy="312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Calibri"/>
              <a:buNone/>
              <a:defRPr sz="1800">
                <a:solidFill>
                  <a:srgbClr val="262626"/>
                </a:solidFill>
              </a:defRPr>
            </a:lvl1pPr>
            <a:lvl2pPr marL="914400" lvl="1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  <a:defRPr sz="32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4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5330952"/>
          </a:xfrm>
          <a:prstGeom prst="rect">
            <a:avLst/>
          </a:prstGeom>
          <a:solidFill>
            <a:srgbClr val="B7E0E9"/>
          </a:solidFill>
          <a:ln>
            <a:noFill/>
          </a:ln>
        </p:spPr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676656" y="5909735"/>
            <a:ext cx="9229344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1400"/>
              <a:buNone/>
              <a:defRPr sz="1400">
                <a:solidFill>
                  <a:srgbClr val="262626"/>
                </a:solidFill>
              </a:defRPr>
            </a:lvl1pPr>
            <a:lvl2pPr marL="914400" lvl="1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3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Char char=" "/>
              <a:defRPr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Arial"/>
              <a:buChar char=" "/>
              <a:defRPr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Arial"/>
              <a:buChar char=" "/>
              <a:defRPr sz="2000" b="0" i="1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Arial"/>
              <a:buChar char=" "/>
              <a:defRPr sz="1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3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>
            <a:spLocks noGrp="1"/>
          </p:cNvSpPr>
          <p:nvPr>
            <p:ph type="ctrTitle"/>
          </p:nvPr>
        </p:nvSpPr>
        <p:spPr>
          <a:xfrm>
            <a:off x="2158738" y="770467"/>
            <a:ext cx="8220173" cy="2283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800"/>
              <a:buFont typeface="Calibri"/>
              <a:buNone/>
            </a:pPr>
            <a:r>
              <a:rPr lang="ca-ES"/>
              <a:t>SUMMER DAYS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subTitle" idx="1"/>
          </p:nvPr>
        </p:nvSpPr>
        <p:spPr>
          <a:xfrm>
            <a:off x="950316" y="3490439"/>
            <a:ext cx="9228201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lang="ca-ES" sz="4400"/>
              <a:t>ESCOLÀPIES LLÚRIA</a:t>
            </a:r>
            <a:endParaRPr sz="4400"/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8517" y="334313"/>
            <a:ext cx="1738342" cy="1342858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8517" y="334313"/>
            <a:ext cx="1738342" cy="1342858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  <p:graphicFrame>
        <p:nvGraphicFramePr>
          <p:cNvPr id="94" name="Google Shape;94;p2"/>
          <p:cNvGraphicFramePr/>
          <p:nvPr/>
        </p:nvGraphicFramePr>
        <p:xfrm>
          <a:off x="554636" y="197870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{198F65F5-217C-4E9F-B8B7-5290572927B3}</a:tableStyleId>
              </a:tblPr>
              <a:tblGrid>
                <a:gridCol w="18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3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33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93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6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DILLUNS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6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DIMARTS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6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DIMECRES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6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DIJOUS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6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DIVENDRES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1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9:OO - 10:00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ENGLISH MORNING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b="1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EXCURSIÓ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ENGLISH MORNING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b="1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CLUB LAIETÀ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ENGLISH MORNING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BREAKFAST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1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10:00 – 11:00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ACTIVITIES </a:t>
                      </a:r>
                      <a:endParaRPr sz="1000" u="none" strike="noStrike" cap="non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BREAKFAST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ACTIVITIES </a:t>
                      </a:r>
                      <a:endParaRPr sz="1000" u="none" strike="noStrike" cap="non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BREAKFAST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 GIMNCANA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                               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          </a:t>
                      </a:r>
                      <a:endParaRPr sz="1000" u="none" strike="noStrike" cap="non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                    PISCINA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1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11:00 – 12:00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PISCINA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PISCINA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1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12:00 – 13:00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1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13:00 – 15:00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b="1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DINAR + JOCS CALMATS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1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15:00 – 17:00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INICIACIÓ ESPORTIVA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PEL·LÍCULA V.O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MANUALITAT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TALLER DE CUINA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JOCS/TALLERS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1725" marR="6172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95" name="Google Shape;95;p2"/>
          <p:cNvCxnSpPr/>
          <p:nvPr/>
        </p:nvCxnSpPr>
        <p:spPr>
          <a:xfrm rot="10800000" flipH="1">
            <a:off x="9878439" y="3627618"/>
            <a:ext cx="1544065" cy="1396273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8517" y="334313"/>
            <a:ext cx="1738342" cy="1342858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  <p:sp>
        <p:nvSpPr>
          <p:cNvPr id="101" name="Google Shape;101;p3"/>
          <p:cNvSpPr txBox="1"/>
          <p:nvPr/>
        </p:nvSpPr>
        <p:spPr>
          <a:xfrm>
            <a:off x="523875" y="800100"/>
            <a:ext cx="8658300" cy="42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Coses a tenir en compte: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ca-ES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Els dilluns portaran dues motxilles. La de piscina es quedarà a l’escola de dilluns a divendres. L’altre anirà i tornarà cada dia.  </a:t>
            </a:r>
            <a:endParaRPr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ca-ES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 posar el nom a les pertinences de cada nen/a.</a:t>
            </a:r>
            <a:endParaRPr/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27120" y="4206498"/>
            <a:ext cx="2946564" cy="222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8517" y="334313"/>
            <a:ext cx="1738342" cy="1342858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  <p:sp>
        <p:nvSpPr>
          <p:cNvPr id="108" name="Google Shape;108;p4"/>
          <p:cNvSpPr txBox="1"/>
          <p:nvPr/>
        </p:nvSpPr>
        <p:spPr>
          <a:xfrm>
            <a:off x="1489031" y="1769929"/>
            <a:ext cx="9163050" cy="3970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6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MATERIAL NECESSARI:</a:t>
            </a:r>
            <a:endParaRPr sz="6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MOTXILLA PISCINA:               MOTXILLA DIA A DIA</a:t>
            </a:r>
            <a:endParaRPr dirty="0"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ca-E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Tovallola</a:t>
            </a:r>
            <a:endParaRPr dirty="0"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ca-E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Crema solar</a:t>
            </a:r>
            <a:endParaRPr dirty="0"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ca-E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Banyador</a:t>
            </a:r>
            <a:endParaRPr dirty="0"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ca-E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Xancletes</a:t>
            </a:r>
            <a:endParaRPr dirty="0"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ca-E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Gorra</a:t>
            </a:r>
            <a:endParaRPr dirty="0"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4"/>
          <p:cNvSpPr txBox="1"/>
          <p:nvPr/>
        </p:nvSpPr>
        <p:spPr>
          <a:xfrm>
            <a:off x="5721661" y="3230422"/>
            <a:ext cx="4212300" cy="18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ca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Ampolla d’aigua (evitar les de vidre).</a:t>
            </a:r>
            <a:endParaRPr/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ca-E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Esmorzar. </a:t>
            </a:r>
            <a:endParaRPr/>
          </a:p>
          <a:p>
            <a:pPr marL="4572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40703-5C0E-D73F-7B77-9A2E4CB38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6000" dirty="0">
                <a:solidFill>
                  <a:schemeClr val="bg1"/>
                </a:solidFill>
              </a:rPr>
              <a:t>SORTIDES: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F4116C-F7F7-93A3-41EA-B4C85A8E21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27 JUNY: MUSEU XOCOLATA</a:t>
            </a:r>
          </a:p>
          <a:p>
            <a:r>
              <a:rPr lang="es-ES" sz="2800" dirty="0">
                <a:solidFill>
                  <a:schemeClr val="bg1"/>
                </a:solidFill>
              </a:rPr>
              <a:t>4 JULIOL</a:t>
            </a:r>
            <a:r>
              <a:rPr lang="es-ES" sz="2800">
                <a:solidFill>
                  <a:schemeClr val="bg1"/>
                </a:solidFill>
              </a:rPr>
              <a:t>: BIG </a:t>
            </a:r>
            <a:r>
              <a:rPr lang="es-ES" sz="2800" dirty="0">
                <a:solidFill>
                  <a:schemeClr val="bg1"/>
                </a:solidFill>
              </a:rPr>
              <a:t>FUN MUSEUM</a:t>
            </a:r>
          </a:p>
          <a:p>
            <a:r>
              <a:rPr lang="es-ES" sz="2800" dirty="0">
                <a:solidFill>
                  <a:schemeClr val="bg1"/>
                </a:solidFill>
              </a:rPr>
              <a:t>11 JULIOL: AQUARIUM</a:t>
            </a:r>
          </a:p>
          <a:p>
            <a:r>
              <a:rPr lang="es-ES" sz="2800" dirty="0">
                <a:solidFill>
                  <a:schemeClr val="bg1"/>
                </a:solidFill>
              </a:rPr>
              <a:t>18 JULIOL: MUSEU CERA</a:t>
            </a:r>
          </a:p>
          <a:p>
            <a:r>
              <a:rPr lang="es-ES" sz="2800" dirty="0">
                <a:solidFill>
                  <a:schemeClr val="bg1"/>
                </a:solidFill>
              </a:rPr>
              <a:t>25 JULIOL: CATALUNYA EN MINIATURA (TOT EL DIA).</a:t>
            </a:r>
          </a:p>
        </p:txBody>
      </p:sp>
      <p:pic>
        <p:nvPicPr>
          <p:cNvPr id="4" name="Google Shape;107;p4">
            <a:extLst>
              <a:ext uri="{FF2B5EF4-FFF2-40B4-BE49-F238E27FC236}">
                <a16:creationId xmlns:a16="http://schemas.microsoft.com/office/drawing/2014/main" id="{91612CF4-C5FB-2758-8BCE-BC88952FF6C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178517" y="334313"/>
            <a:ext cx="1738342" cy="1342858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06496443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rgbClr val="000000"/>
      </a:dk1>
      <a:lt1>
        <a:srgbClr val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174</Words>
  <Application>Microsoft Office PowerPoint</Application>
  <PresentationFormat>Panorámica</PresentationFormat>
  <Paragraphs>61</Paragraphs>
  <Slides>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Metropolitan</vt:lpstr>
      <vt:lpstr>SUMMER DAYS</vt:lpstr>
      <vt:lpstr>Presentación de PowerPoint</vt:lpstr>
      <vt:lpstr>Presentación de PowerPoint</vt:lpstr>
      <vt:lpstr>Presentación de PowerPoint</vt:lpstr>
      <vt:lpstr>SORTIDES: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DAYS</dc:title>
  <dc:creator>Manuel Romera Garcia</dc:creator>
  <cp:lastModifiedBy>Escolàpies-Llúria</cp:lastModifiedBy>
  <cp:revision>2</cp:revision>
  <dcterms:created xsi:type="dcterms:W3CDTF">2019-05-15T17:33:41Z</dcterms:created>
  <dcterms:modified xsi:type="dcterms:W3CDTF">2023-05-31T13:25:14Z</dcterms:modified>
</cp:coreProperties>
</file>